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DEE0C-FFA0-49B4-821C-03D65B0B9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47288"/>
            <a:ext cx="8689976" cy="3952611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 к управлению загрязнением микроорганизмами или </a:t>
            </a:r>
            <a:r>
              <a:rPr lang="ru-RU" sz="5300" dirty="0"/>
              <a:t>твердыми</a:t>
            </a:r>
            <a:r>
              <a:rPr lang="ru-RU" dirty="0"/>
              <a:t> частицами и поддержание требуемой чистоты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0CF666-94E1-4E37-BA83-F800B1C96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9735" y="5102604"/>
            <a:ext cx="8689976" cy="1071694"/>
          </a:xfrm>
        </p:spPr>
        <p:txBody>
          <a:bodyPr/>
          <a:lstStyle/>
          <a:p>
            <a:r>
              <a:rPr lang="ru-RU" dirty="0"/>
              <a:t>ГОСТ ISO 13485-2017 Изделия медицинские. Системы менеджмента качества. Требования для целей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35428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C92D26-AFD4-4AD1-AEA7-266DA9A80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17" y="376680"/>
            <a:ext cx="111442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3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C2C2C8-DBB8-4943-8909-04E2D5D7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3" y="1460536"/>
            <a:ext cx="11492829" cy="44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9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ean-proexpert.ru/wp-content/uploads/2014/08/CHek-list-ezhednevnaya-uborka-ofisa_001.jpg">
            <a:extLst>
              <a:ext uri="{FF2B5EF4-FFF2-40B4-BE49-F238E27FC236}">
                <a16:creationId xmlns:a16="http://schemas.microsoft.com/office/drawing/2014/main" id="{B16B6891-6978-4A21-B6AA-398B2FBB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9" y="0"/>
            <a:ext cx="48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kazarin.ru/wp-content/uploads/2013/09/clrnstn11.jpg">
            <a:extLst>
              <a:ext uri="{FF2B5EF4-FFF2-40B4-BE49-F238E27FC236}">
                <a16:creationId xmlns:a16="http://schemas.microsoft.com/office/drawing/2014/main" id="{29BD17F2-B523-4879-9BC3-528E621C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03" y="217302"/>
            <a:ext cx="5888242" cy="59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FAB351E6-9CA7-4986-B5D7-4DA739DE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606" y="6042706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5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sent5.com/presentation/4489210_451999412/image-2.jpg">
            <a:extLst>
              <a:ext uri="{FF2B5EF4-FFF2-40B4-BE49-F238E27FC236}">
                <a16:creationId xmlns:a16="http://schemas.microsoft.com/office/drawing/2014/main" id="{145410D5-0AC1-4AA8-85EE-EDFD2AB7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0730/v840730708/3e17d/PgTjp8Z42P4.jpg">
            <a:extLst>
              <a:ext uri="{FF2B5EF4-FFF2-40B4-BE49-F238E27FC236}">
                <a16:creationId xmlns:a16="http://schemas.microsoft.com/office/drawing/2014/main" id="{78DACA0E-A26A-408A-9789-CD4894B4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68" y="435935"/>
            <a:ext cx="51149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kentekencheck.me/wp-content/uploads/2015/10/controle-auto-kopen.png">
            <a:extLst>
              <a:ext uri="{FF2B5EF4-FFF2-40B4-BE49-F238E27FC236}">
                <a16:creationId xmlns:a16="http://schemas.microsoft.com/office/drawing/2014/main" id="{FC690C99-F65F-479F-8EB0-8050016A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48" y="3966114"/>
            <a:ext cx="2524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6786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</TotalTime>
  <Words>26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Tw Cen MT</vt:lpstr>
      <vt:lpstr>Капля</vt:lpstr>
      <vt:lpstr>требования к управлению загрязнением микроорганизмами или твердыми частицами и поддержание требуемой чистоты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Tech GranatBio</dc:creator>
  <cp:lastModifiedBy>Tech GranatBio</cp:lastModifiedBy>
  <cp:revision>2</cp:revision>
  <dcterms:created xsi:type="dcterms:W3CDTF">2018-11-21T20:10:49Z</dcterms:created>
  <dcterms:modified xsi:type="dcterms:W3CDTF">2018-11-27T09:43:17Z</dcterms:modified>
</cp:coreProperties>
</file>