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2EF2-1024-4D77-918B-9248D091A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ВАЛИДАЦИЯ ПРОГРАММНОГО ОБЕСПЕЧЕНИЯ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69A2DC-D8C8-4576-B0A2-E96DAE1A6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ГОСТ ISO 13485-2017 Изделия медицинские. Системы менеджмента качества. Требования для целей регулирования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7409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468B52-5A7C-4DBA-A040-A1DD4E895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214" y="658713"/>
            <a:ext cx="9622465" cy="542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3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51B3F15-84A5-413A-BBBD-B3A6CD6DC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27" y="838494"/>
            <a:ext cx="10127583" cy="51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706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</TotalTime>
  <Words>17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Tw Cen MT</vt:lpstr>
      <vt:lpstr>Капля</vt:lpstr>
      <vt:lpstr>ВАЛИДАЦИЯ ПРОГРАММНОГО ОБЕСПЕЧЕНИЯ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ВАЛИДАЦИЯ ПРОГРАММНОГО ОБЕСПЕЧЕНИЯ</dc:title>
  <dc:creator>Tech GranatBio</dc:creator>
  <cp:lastModifiedBy>Tech GranatBio</cp:lastModifiedBy>
  <cp:revision>2</cp:revision>
  <dcterms:created xsi:type="dcterms:W3CDTF">2018-11-21T19:25:57Z</dcterms:created>
  <dcterms:modified xsi:type="dcterms:W3CDTF">2018-11-27T09:40:46Z</dcterms:modified>
</cp:coreProperties>
</file>