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8" r:id="rId2"/>
    <p:sldId id="259" r:id="rId3"/>
    <p:sldId id="263" r:id="rId4"/>
    <p:sldId id="264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036E82-CC78-47F6-B316-7691DF18D18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1BF46-6637-49D4-A94D-FB86B55D795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1828" y="903743"/>
            <a:ext cx="630894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Арендаторы </a:t>
            </a:r>
            <a:r>
              <a:rPr lang="ru-RU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земли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получают </a:t>
            </a:r>
            <a:r>
              <a:rPr lang="ru-RU" sz="2800" b="1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 продлить срок действия договоров аренды</a:t>
            </a:r>
          </a:p>
          <a:p>
            <a:r>
              <a:rPr lang="ru-RU" sz="2000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⠀</a:t>
            </a:r>
            <a:endParaRPr lang="ru-RU" sz="2000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70126" y="2417796"/>
            <a:ext cx="78684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⠀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➡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14 </a:t>
            </a:r>
            <a:r>
              <a:rPr lang="ru-RU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марта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2022 года вступил </a:t>
            </a:r>
            <a:r>
              <a:rPr lang="ru-RU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в силу Федеральный закон № 58-ФЗ, который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позволяет </a:t>
            </a:r>
            <a:r>
              <a:rPr lang="ru-RU" sz="28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арендаторам земельных участков, находящихся в государственной и муниципальной собственности, в течение 5 рабочих дней продлить срок действия договора аренды земельного участка на срок до 3 лет. </a:t>
            </a:r>
          </a:p>
        </p:txBody>
      </p:sp>
    </p:spTree>
    <p:extLst>
      <p:ext uri="{BB962C8B-B14F-4D97-AF65-F5344CB8AC3E}">
        <p14:creationId xmlns:p14="http://schemas.microsoft.com/office/powerpoint/2010/main" val="36382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30" y="663351"/>
            <a:ext cx="6200384" cy="61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6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389" y="763430"/>
            <a:ext cx="5757829" cy="6094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2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805" y="2501261"/>
            <a:ext cx="1126018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5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1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59</Words>
  <Application>Microsoft Office PowerPoint</Application>
  <PresentationFormat>Произвольный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Обстоятельства, исключающие преступность деяния: проблемы теории и практики</dc:title>
  <dc:creator>Ирина Викторовна Шмелева</dc:creator>
  <cp:lastModifiedBy>VIKTORIYA</cp:lastModifiedBy>
  <cp:revision>14</cp:revision>
  <dcterms:created xsi:type="dcterms:W3CDTF">2019-12-12T12:51:53Z</dcterms:created>
  <dcterms:modified xsi:type="dcterms:W3CDTF">2022-03-21T19:49:34Z</dcterms:modified>
</cp:coreProperties>
</file>